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720C-FAEC-40AA-AFA4-BB6FF55D84B8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BB1A-6FBD-49E4-AFC5-9EA9D86D36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4937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720C-FAEC-40AA-AFA4-BB6FF55D84B8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BB1A-6FBD-49E4-AFC5-9EA9D86D36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36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720C-FAEC-40AA-AFA4-BB6FF55D84B8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BB1A-6FBD-49E4-AFC5-9EA9D86D36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045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720C-FAEC-40AA-AFA4-BB6FF55D84B8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BB1A-6FBD-49E4-AFC5-9EA9D86D36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1577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720C-FAEC-40AA-AFA4-BB6FF55D84B8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BB1A-6FBD-49E4-AFC5-9EA9D86D36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8380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720C-FAEC-40AA-AFA4-BB6FF55D84B8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BB1A-6FBD-49E4-AFC5-9EA9D86D36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591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720C-FAEC-40AA-AFA4-BB6FF55D84B8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BB1A-6FBD-49E4-AFC5-9EA9D86D36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1004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720C-FAEC-40AA-AFA4-BB6FF55D84B8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BB1A-6FBD-49E4-AFC5-9EA9D86D36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15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720C-FAEC-40AA-AFA4-BB6FF55D84B8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BB1A-6FBD-49E4-AFC5-9EA9D86D36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537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720C-FAEC-40AA-AFA4-BB6FF55D84B8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BB1A-6FBD-49E4-AFC5-9EA9D86D36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1864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720C-FAEC-40AA-AFA4-BB6FF55D84B8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BB1A-6FBD-49E4-AFC5-9EA9D86D36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022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3720C-FAEC-40AA-AFA4-BB6FF55D84B8}" type="datetimeFigureOut">
              <a:rPr lang="pt-BR" smtClean="0"/>
              <a:t>25/05/2023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ABB1A-6FBD-49E4-AFC5-9EA9D86D36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312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EF7BABF0-84E4-AB35-3016-9D63288D45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816" t="59524" r="26429" b="24149"/>
          <a:stretch/>
        </p:blipFill>
        <p:spPr>
          <a:xfrm>
            <a:off x="2565918" y="6018244"/>
            <a:ext cx="4366726" cy="839756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8B62DE3B-D79B-13FE-C1DB-0A5F2F398A76}"/>
              </a:ext>
            </a:extLst>
          </p:cNvPr>
          <p:cNvSpPr txBox="1"/>
          <p:nvPr/>
        </p:nvSpPr>
        <p:spPr>
          <a:xfrm>
            <a:off x="270588" y="2822613"/>
            <a:ext cx="86308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err="1"/>
              <a:t>xxxxxxxxxxxxxxxxxxxx</a:t>
            </a:r>
            <a:endParaRPr lang="pt-BR" sz="2800" dirty="0"/>
          </a:p>
          <a:p>
            <a:pPr algn="ctr"/>
            <a:r>
              <a:rPr lang="pt-BR" sz="2800" dirty="0" err="1"/>
              <a:t>Xxxxxxxxxxxxx</a:t>
            </a:r>
            <a:r>
              <a:rPr lang="pt-BR" sz="2800" dirty="0"/>
              <a:t> </a:t>
            </a:r>
            <a:r>
              <a:rPr lang="pt-BR" sz="2800" dirty="0" err="1"/>
              <a:t>xxxxxxxxxxxxxxxxx</a:t>
            </a:r>
            <a:r>
              <a:rPr lang="pt-BR" sz="2800" dirty="0"/>
              <a:t> </a:t>
            </a:r>
            <a:r>
              <a:rPr lang="pt-BR" sz="2800" dirty="0" err="1"/>
              <a:t>xxxxxxxxxxxxxxxxxx</a:t>
            </a:r>
            <a:endParaRPr lang="pt-BR" sz="2800" dirty="0"/>
          </a:p>
          <a:p>
            <a:pPr algn="ctr"/>
            <a:r>
              <a:rPr lang="pt-BR" sz="2800" dirty="0" err="1"/>
              <a:t>xxxxxxxxxxxxxxxxxxxxxxxxxxxx</a:t>
            </a:r>
            <a:endParaRPr lang="pt-BR" sz="2800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D2EDECD4-CB4E-EB76-30B6-024D586C82C4}"/>
              </a:ext>
            </a:extLst>
          </p:cNvPr>
          <p:cNvSpPr txBox="1"/>
          <p:nvPr/>
        </p:nvSpPr>
        <p:spPr>
          <a:xfrm>
            <a:off x="597159" y="1747984"/>
            <a:ext cx="798700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Sessão Paralela / Plenária </a:t>
            </a:r>
            <a:r>
              <a:rPr lang="pt-BR" sz="2800" b="1" dirty="0" err="1"/>
              <a:t>xxx</a:t>
            </a:r>
            <a:endParaRPr lang="pt-BR" sz="2800" b="1" dirty="0"/>
          </a:p>
          <a:p>
            <a:pPr algn="ctr"/>
            <a:r>
              <a:rPr lang="pt-BR" sz="2800" b="1" dirty="0" err="1"/>
              <a:t>Xxxxxxxx</a:t>
            </a:r>
            <a:r>
              <a:rPr lang="pt-BR" sz="2800" b="1" dirty="0"/>
              <a:t> </a:t>
            </a:r>
            <a:r>
              <a:rPr lang="pt-BR" sz="2800" b="1" dirty="0" err="1"/>
              <a:t>xxxxxxxxxxxxx</a:t>
            </a:r>
            <a:r>
              <a:rPr lang="pt-BR" sz="2800" b="1" dirty="0"/>
              <a:t> </a:t>
            </a:r>
          </a:p>
          <a:p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C5F67AA-F0E3-7773-D3D0-FEECA9FDDA03}"/>
              </a:ext>
            </a:extLst>
          </p:cNvPr>
          <p:cNvSpPr txBox="1"/>
          <p:nvPr/>
        </p:nvSpPr>
        <p:spPr>
          <a:xfrm>
            <a:off x="167950" y="4462347"/>
            <a:ext cx="5019870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/>
              <a:t>Autores: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22C755B-2C09-4A81-6239-0113CDA4931B}"/>
              </a:ext>
            </a:extLst>
          </p:cNvPr>
          <p:cNvSpPr txBox="1"/>
          <p:nvPr/>
        </p:nvSpPr>
        <p:spPr>
          <a:xfrm>
            <a:off x="5439747" y="4877845"/>
            <a:ext cx="3275045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/>
          </a:lstStyle>
          <a:p>
            <a:r>
              <a:rPr lang="pt-BR" dirty="0"/>
              <a:t>INSERIR LOGOTIPO DA INSTITUIÇÃO/EMPRESA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478D6E3-96B7-B108-E3C7-577789F85F10}"/>
              </a:ext>
            </a:extLst>
          </p:cNvPr>
          <p:cNvSpPr txBox="1"/>
          <p:nvPr/>
        </p:nvSpPr>
        <p:spPr>
          <a:xfrm>
            <a:off x="6456784" y="1825448"/>
            <a:ext cx="244462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Indicar qual sessão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4F8469AA-6795-2192-4BB1-3F4AB49CD500}"/>
              </a:ext>
            </a:extLst>
          </p:cNvPr>
          <p:cNvSpPr txBox="1"/>
          <p:nvPr/>
        </p:nvSpPr>
        <p:spPr>
          <a:xfrm>
            <a:off x="6456784" y="2260981"/>
            <a:ext cx="244462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Indicar nome da sessão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F8E1620A-9749-1A0F-2D7D-42403B3B6679}"/>
              </a:ext>
            </a:extLst>
          </p:cNvPr>
          <p:cNvSpPr txBox="1"/>
          <p:nvPr/>
        </p:nvSpPr>
        <p:spPr>
          <a:xfrm>
            <a:off x="6456784" y="2929635"/>
            <a:ext cx="244462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Título da Palestra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9456687A-1832-5107-963A-63672AD98EF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71"/>
          <a:stretch/>
        </p:blipFill>
        <p:spPr>
          <a:xfrm>
            <a:off x="0" y="8629"/>
            <a:ext cx="9157996" cy="160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708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>
            <a:extLst>
              <a:ext uri="{FF2B5EF4-FFF2-40B4-BE49-F238E27FC236}">
                <a16:creationId xmlns:a16="http://schemas.microsoft.com/office/drawing/2014/main" id="{D2EDECD4-CB4E-EB76-30B6-024D586C82C4}"/>
              </a:ext>
            </a:extLst>
          </p:cNvPr>
          <p:cNvSpPr txBox="1"/>
          <p:nvPr/>
        </p:nvSpPr>
        <p:spPr>
          <a:xfrm>
            <a:off x="755779" y="3557243"/>
            <a:ext cx="798700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/>
              <a:t>A partir do 2º slide, a formatação é livre!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1809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BC5F67AA-F0E3-7773-D3D0-FEECA9FDDA03}"/>
              </a:ext>
            </a:extLst>
          </p:cNvPr>
          <p:cNvSpPr txBox="1"/>
          <p:nvPr/>
        </p:nvSpPr>
        <p:spPr>
          <a:xfrm>
            <a:off x="493278" y="2360724"/>
            <a:ext cx="8157443" cy="203132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9456687A-1832-5107-963A-63672AD98E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71"/>
          <a:stretch/>
        </p:blipFill>
        <p:spPr>
          <a:xfrm>
            <a:off x="0" y="8629"/>
            <a:ext cx="9157996" cy="1604617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77F7E54F-5A18-94F1-7ECA-E1E0FF66A9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5744" y="4450792"/>
            <a:ext cx="5652511" cy="2326390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D69F2CB8-F099-0591-5C1D-F16CBECFAC48}"/>
              </a:ext>
            </a:extLst>
          </p:cNvPr>
          <p:cNvSpPr txBox="1"/>
          <p:nvPr/>
        </p:nvSpPr>
        <p:spPr>
          <a:xfrm>
            <a:off x="5337111" y="1816118"/>
            <a:ext cx="2444620" cy="203132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SLIDE FINAL OBRIGATÓRIO, ONDE PODEM SER FEITOS OS AGRADECIMENTOS DO APRESENTADOR OU ALGUMA INFORMAÇÃO DE CUNHO GERAL</a:t>
            </a:r>
          </a:p>
        </p:txBody>
      </p:sp>
    </p:spTree>
    <p:extLst>
      <p:ext uri="{BB962C8B-B14F-4D97-AF65-F5344CB8AC3E}">
        <p14:creationId xmlns:p14="http://schemas.microsoft.com/office/powerpoint/2010/main" val="16405914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24</TotalTime>
  <Words>59</Words>
  <Application>Microsoft Office PowerPoint</Application>
  <PresentationFormat>Apresentação na tela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Hélio Baptista</dc:creator>
  <cp:lastModifiedBy>Hélio Baptista</cp:lastModifiedBy>
  <cp:revision>5</cp:revision>
  <dcterms:created xsi:type="dcterms:W3CDTF">2023-04-14T23:09:02Z</dcterms:created>
  <dcterms:modified xsi:type="dcterms:W3CDTF">2023-05-25T17:30:55Z</dcterms:modified>
</cp:coreProperties>
</file>