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36794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6" d="100"/>
          <a:sy n="56" d="100"/>
        </p:scale>
        <p:origin x="34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48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5083C774-F229-655B-479A-6BD8B441C8E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7784379" cy="166254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EDFDEDA7-E5F7-D10A-41B8-FE0A976ACEB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107" y="12927013"/>
            <a:ext cx="6052185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33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4FEE9086-33AF-7753-F382-FB931B9E23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7784379" cy="166254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1BC98262-9543-87A5-1051-73E0270686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107" y="12867193"/>
            <a:ext cx="6052185" cy="752475"/>
          </a:xfrm>
          <a:prstGeom prst="rect">
            <a:avLst/>
          </a:prstGeom>
        </p:spPr>
      </p:pic>
      <p:sp>
        <p:nvSpPr>
          <p:cNvPr id="7" name="Subtítulo 2">
            <a:extLst>
              <a:ext uri="{FF2B5EF4-FFF2-40B4-BE49-F238E27FC236}">
                <a16:creationId xmlns:a16="http://schemas.microsoft.com/office/drawing/2014/main" id="{66E2CE63-E728-B379-D939-F6ED9A2D040C}"/>
              </a:ext>
            </a:extLst>
          </p:cNvPr>
          <p:cNvSpPr txBox="1">
            <a:spLocks/>
          </p:cNvSpPr>
          <p:nvPr/>
        </p:nvSpPr>
        <p:spPr>
          <a:xfrm>
            <a:off x="1411287" y="2291465"/>
            <a:ext cx="5354637" cy="46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94310" indent="-19431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Char char="•"/>
              <a:defRPr sz="23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777237">
              <a:buFont typeface="Arial" panose="020B0604020202020204" pitchFamily="34" charset="0"/>
              <a:buNone/>
              <a:defRPr/>
            </a:pPr>
            <a:r>
              <a:rPr lang="pt-BR" sz="1800" dirty="0"/>
              <a:t>Autores e afiliações</a:t>
            </a:r>
          </a:p>
          <a:p>
            <a:pPr marL="194309" indent="-194309" defTabSz="777237">
              <a:defRPr/>
            </a:pPr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CB58CD79-DBD6-7231-FE58-C750178F8C56}"/>
              </a:ext>
            </a:extLst>
          </p:cNvPr>
          <p:cNvSpPr txBox="1"/>
          <p:nvPr/>
        </p:nvSpPr>
        <p:spPr>
          <a:xfrm>
            <a:off x="731837" y="4751657"/>
            <a:ext cx="6326188" cy="3662541"/>
          </a:xfrm>
          <a:prstGeom prst="rect">
            <a:avLst/>
          </a:prstGeom>
          <a:solidFill>
            <a:schemeClr val="bg1"/>
          </a:solidFill>
          <a:ln w="19050">
            <a:solidFill>
              <a:srgbClr val="2A93AC"/>
            </a:soli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u="sng" dirty="0">
                <a:latin typeface="+mn-lt"/>
              </a:rPr>
              <a:t>Orientações para preparação do Painel Digital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u="sng" dirty="0">
              <a:latin typeface="+mn-lt"/>
            </a:endParaRPr>
          </a:p>
          <a:p>
            <a:pPr marL="285749" indent="-285749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dirty="0">
                <a:latin typeface="+mn-lt"/>
              </a:rPr>
              <a:t>Utilize </a:t>
            </a:r>
            <a:r>
              <a:rPr lang="pt-BR" b="1" u="sng" dirty="0">
                <a:solidFill>
                  <a:srgbClr val="1C5361"/>
                </a:solidFill>
                <a:latin typeface="+mn-lt"/>
              </a:rPr>
              <a:t>este modelo</a:t>
            </a:r>
            <a:r>
              <a:rPr lang="pt-BR" b="1" dirty="0">
                <a:solidFill>
                  <a:srgbClr val="1C5361"/>
                </a:solidFill>
                <a:latin typeface="+mn-lt"/>
              </a:rPr>
              <a:t> </a:t>
            </a:r>
            <a:r>
              <a:rPr lang="pt-BR" dirty="0">
                <a:latin typeface="+mn-lt"/>
              </a:rPr>
              <a:t>para preparar seu pôster</a:t>
            </a:r>
          </a:p>
          <a:p>
            <a:pPr marL="285749" indent="-285749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dirty="0">
                <a:latin typeface="+mn-lt"/>
              </a:rPr>
              <a:t>Concentre as informações mais relevantes de seu trabalho neste espaço</a:t>
            </a:r>
          </a:p>
          <a:p>
            <a:pPr marL="285749" indent="-285749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dirty="0">
                <a:latin typeface="+mn-lt"/>
              </a:rPr>
              <a:t>Deverá ser obedecida uma sequência lógica no texto e nas ilustrações, para maior clareza e entendimento de seu trabalho;</a:t>
            </a:r>
          </a:p>
          <a:p>
            <a:pPr marL="285749" indent="-285749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dirty="0">
                <a:latin typeface="+mn-lt"/>
              </a:rPr>
              <a:t>Deve ser </a:t>
            </a:r>
            <a:r>
              <a:rPr lang="pt-BR" dirty="0" err="1">
                <a:latin typeface="+mn-lt"/>
              </a:rPr>
              <a:t>auto-explicativo</a:t>
            </a:r>
            <a:r>
              <a:rPr lang="pt-BR" dirty="0">
                <a:latin typeface="+mn-lt"/>
              </a:rPr>
              <a:t>, de preferência com o mínimo possível de texto e o máximo de ilustrações (figuras, diagramas e tabelas);</a:t>
            </a:r>
          </a:p>
          <a:p>
            <a:pPr marL="285749" indent="-285749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dirty="0">
                <a:latin typeface="+mn-lt"/>
              </a:rPr>
              <a:t>O painel ficará disponível em Televisões no Congresso</a:t>
            </a:r>
          </a:p>
          <a:p>
            <a:pPr marL="285749" indent="-285749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dirty="0"/>
              <a:t>Página única</a:t>
            </a:r>
            <a:endParaRPr lang="pt-BR" dirty="0">
              <a:latin typeface="+mn-lt"/>
            </a:endParaRP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8247B7E-8988-6CB4-A854-6CAEA3E0DEC6}"/>
              </a:ext>
            </a:extLst>
          </p:cNvPr>
          <p:cNvSpPr txBox="1">
            <a:spLocks noChangeArrowheads="1"/>
          </p:cNvSpPr>
          <p:nvPr/>
        </p:nvSpPr>
        <p:spPr>
          <a:xfrm>
            <a:off x="538163" y="1786640"/>
            <a:ext cx="6713537" cy="504825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altLang="pt-BR" sz="3500" b="1" dirty="0"/>
              <a:t>Título do Trabalho</a:t>
            </a:r>
          </a:p>
        </p:txBody>
      </p:sp>
    </p:spTree>
    <p:extLst>
      <p:ext uri="{BB962C8B-B14F-4D97-AF65-F5344CB8AC3E}">
        <p14:creationId xmlns:p14="http://schemas.microsoft.com/office/powerpoint/2010/main" val="5751345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REGEO 2023">
  <a:themeElements>
    <a:clrScheme name="Laranja Amarelo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34</TotalTime>
  <Words>84</Words>
  <Application>Microsoft Office PowerPoint</Application>
  <PresentationFormat>Personalizar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REGEO 2023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Adalgisa</dc:creator>
  <cp:lastModifiedBy>Jamile Ferreira</cp:lastModifiedBy>
  <cp:revision>4</cp:revision>
  <dcterms:created xsi:type="dcterms:W3CDTF">2023-04-17T18:48:59Z</dcterms:created>
  <dcterms:modified xsi:type="dcterms:W3CDTF">2023-05-25T18:02:58Z</dcterms:modified>
</cp:coreProperties>
</file>